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982" y="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011403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временами дождь, гроза. Ветер западный, северо-западный ночью 3-8, днем 7-12 м/с. Температура воздуха ночью 7-9, днем 22-24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мая 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Температура воздуха 12-14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47969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25801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5224</cp:revision>
  <cp:lastPrinted>2021-07-01T03:56:27Z</cp:lastPrinted>
  <dcterms:created xsi:type="dcterms:W3CDTF">2018-03-27T06:03:00Z</dcterms:created>
  <dcterms:modified xsi:type="dcterms:W3CDTF">2026-05-23T07:36:01Z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